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10C4F2-D0B9-453A-80FA-5599F9830F26}" type="datetimeFigureOut">
              <a:rPr lang="bg-BG" smtClean="0"/>
              <a:t>27.11.2016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28B042-9F29-4B6B-88FD-98F7E23901B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4F2-D0B9-453A-80FA-5599F9830F26}" type="datetimeFigureOut">
              <a:rPr lang="bg-BG" smtClean="0"/>
              <a:t>27.11.2016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B042-9F29-4B6B-88FD-98F7E23901B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4F2-D0B9-453A-80FA-5599F9830F26}" type="datetimeFigureOut">
              <a:rPr lang="bg-BG" smtClean="0"/>
              <a:t>27.11.2016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B042-9F29-4B6B-88FD-98F7E23901B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10C4F2-D0B9-453A-80FA-5599F9830F26}" type="datetimeFigureOut">
              <a:rPr lang="bg-BG" smtClean="0"/>
              <a:t>27.11.2016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B042-9F29-4B6B-88FD-98F7E23901B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10C4F2-D0B9-453A-80FA-5599F9830F26}" type="datetimeFigureOut">
              <a:rPr lang="bg-BG" smtClean="0"/>
              <a:t>27.11.2016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28B042-9F29-4B6B-88FD-98F7E23901B9}" type="slidenum">
              <a:rPr lang="bg-BG" smtClean="0"/>
              <a:t>‹#›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10C4F2-D0B9-453A-80FA-5599F9830F26}" type="datetimeFigureOut">
              <a:rPr lang="bg-BG" smtClean="0"/>
              <a:t>27.11.2016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28B042-9F29-4B6B-88FD-98F7E23901B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10C4F2-D0B9-453A-80FA-5599F9830F26}" type="datetimeFigureOut">
              <a:rPr lang="bg-BG" smtClean="0"/>
              <a:t>27.11.2016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28B042-9F29-4B6B-88FD-98F7E23901B9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4F2-D0B9-453A-80FA-5599F9830F26}" type="datetimeFigureOut">
              <a:rPr lang="bg-BG" smtClean="0"/>
              <a:t>27.11.2016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B042-9F29-4B6B-88FD-98F7E23901B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10C4F2-D0B9-453A-80FA-5599F9830F26}" type="datetimeFigureOut">
              <a:rPr lang="bg-BG" smtClean="0"/>
              <a:t>27.11.2016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28B042-9F29-4B6B-88FD-98F7E23901B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10C4F2-D0B9-453A-80FA-5599F9830F26}" type="datetimeFigureOut">
              <a:rPr lang="bg-BG" smtClean="0"/>
              <a:t>27.11.2016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28B042-9F29-4B6B-88FD-98F7E23901B9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10C4F2-D0B9-453A-80FA-5599F9830F26}" type="datetimeFigureOut">
              <a:rPr lang="bg-BG" smtClean="0"/>
              <a:t>27.11.2016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28B042-9F29-4B6B-88FD-98F7E23901B9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10C4F2-D0B9-453A-80FA-5599F9830F26}" type="datetimeFigureOut">
              <a:rPr lang="bg-BG" smtClean="0"/>
              <a:t>27.11.2016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28B042-9F29-4B6B-88FD-98F7E23901B9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d6bfc8b4112d12d1667c06496919ebc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960546" cy="158114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Hadrian`s wall </a:t>
            </a:r>
            <a:endParaRPr lang="bg-BG" sz="5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28654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Handrian`s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Wall looks like The Chinese Wall but </a:t>
            </a: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Handrian`s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Wall is smaller than Chinese Wall. It was built by Roman emperor </a:t>
            </a: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Handrian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between 122 and 130 year. </a:t>
            </a:r>
          </a:p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Today The </a:t>
            </a: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Handrian`s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Wall is light copy of that which was sometime. In 1987 </a:t>
            </a: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Unesco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includes </a:t>
            </a: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Handrian`s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Wall in the list with world cultural heritage with name – Roman Wall. </a:t>
            </a:r>
            <a:endParaRPr lang="bg-BG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hadrianswallL_tcm4-5537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888" cy="60722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240518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Handrian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Wall is on hills in north England. It was built between the North sea and Irish sea. The Wall was long 120 kilometers and it was high three </a:t>
            </a:r>
            <a:r>
              <a:rPr lang="en-US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metres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It goals was to protected Romans of invasion of </a:t>
            </a:r>
            <a:r>
              <a:rPr lang="en-US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Pictish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endParaRPr lang="bg-BG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adrians-wall-map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095" y="0"/>
            <a:ext cx="8370277" cy="68580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88332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Today </a:t>
            </a:r>
            <a:r>
              <a:rPr lang="en-US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Handrian`s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Wall is one of the most popular historical </a:t>
            </a:r>
            <a:r>
              <a:rPr lang="en-US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lendmarks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of Britain and it is visit of one </a:t>
            </a:r>
            <a:r>
              <a:rPr lang="en-US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milion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tourists of year. There is build small restaurant and cafes. </a:t>
            </a:r>
            <a:endParaRPr lang="bg-BG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hadrianswallsec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3193"/>
            <a:ext cx="9144000" cy="391885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399032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Prepared : Julia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Todorova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 A class</a:t>
            </a:r>
            <a:endParaRPr lang="bg-B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</TotalTime>
  <Words>144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Hadrian`s wall </vt:lpstr>
      <vt:lpstr>Slide 2</vt:lpstr>
      <vt:lpstr>Slide 3</vt:lpstr>
      <vt:lpstr>Slide 4</vt:lpstr>
      <vt:lpstr>Slide 5</vt:lpstr>
      <vt:lpstr>Slide 6</vt:lpstr>
      <vt:lpstr>Prepared : Julia Todorova 8 A class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Hadrian`s wall</dc:title>
  <dc:creator>User</dc:creator>
  <cp:lastModifiedBy>User</cp:lastModifiedBy>
  <cp:revision>7</cp:revision>
  <dcterms:created xsi:type="dcterms:W3CDTF">2016-11-27T21:08:41Z</dcterms:created>
  <dcterms:modified xsi:type="dcterms:W3CDTF">2016-11-27T22:11:15Z</dcterms:modified>
</cp:coreProperties>
</file>